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71C9-AEAF-2F96-E3AF-06A7CB9837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CB0245-FAA1-B7EA-5160-DDE0E2C6B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7AF14-5090-A9BC-F851-488274DE2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106AB-3E82-AF14-353B-37D22FDB5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7E68F-2134-48EF-AC19-C4DAD403D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987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2EF34-ED1D-C669-4CF3-38B4FBA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546916-CCE7-0696-9F77-2D1F50ADE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79791-EE33-BCAF-BC47-C5D663014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6F281-9C7A-3159-A222-AA6472263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8A605-E2CD-EB04-245B-154EDC02D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91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603C10-C422-BC97-D904-8FC20EBF76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6D57A4-0232-192A-E47D-8A44048FD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4AD3C-F508-516F-1B83-70FB254FD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16FA-5184-C1BA-47AE-1CB7DBC0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C3D93-3B68-5E63-5514-2427FCDD2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29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EC15C-5FEA-C494-1CA9-EA1CE3E33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01D64-7BF0-58B2-AB1F-C4902FD99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56527-5842-CBB6-0124-F7945B7AD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5C429-E087-EBA6-DBDF-EE012034D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33605-EC46-6440-7679-4031318EA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539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80A3D-7AD8-0DBA-300A-010877D30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431D4-4EB7-6A51-89EE-2948903E8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2FA43-D863-E283-6B25-841054C34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64937-4C0E-5CAB-8E2A-9AC388DB3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29AD5-DA0F-2360-ECB8-B1DA48E20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582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23775-6D32-E654-1CFF-3EE2B4E8D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A2DB6-BE0E-E48E-EC8B-0FFFDA722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9F37AF-5D1B-8D0C-4270-85E2E855B1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A6DBFA-6FAF-9256-6AC6-08C6D2EFC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6A117-1670-E057-0BE2-8ECC16FD9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A72D6-6AFC-C223-CF04-AC007457C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231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660E5-A24D-68FD-6339-F0A37E0B1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ED842-EA35-6482-789D-130F46A5A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7A5A3-33B3-CACD-94D2-C213BDC76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6787B7-F13A-143B-F649-CE1A1187BF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8F0974-EF31-E689-2351-3F10BA3824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4DC4E3-5531-FD79-DF5E-336D9C9CA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88DC84-08D0-5A18-83F8-D91ABBA2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A58C0-2673-95E6-5E20-62662914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484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B3F80-B54A-87DB-2312-362C012EF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2DAA72-F048-CB8A-06CA-0170D8BBF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51A3A-1835-BD97-C852-24587D245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01D866-C530-ABA0-7540-DB752E1F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625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1D375-1383-54E9-0157-DDAC0BC54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7B9FDA-ABF9-8FE6-7055-C65A85B90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BD447-C839-E1A0-7375-33565A57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E11FC-960F-62D0-F97C-0F545EBC5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900E2-BC57-D11D-8EA2-89CCEDF39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F5AA6B-4443-0177-FBDE-EA279D19EB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A37FE-86A5-EAE9-9566-0B3820AFE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08ABF-60A0-6FFF-492F-A096F2795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5DC99-EFB7-1985-D209-38760377F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010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5759B-C752-7307-A45D-DB3919303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271F5A-7962-31A7-138F-A8F3807785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313D46-6C54-FD46-478E-1D89E593E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D4986-BC5C-0303-788C-E0948DE16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67271-3AA9-19E5-92E5-A61074A10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8477F-B445-26B0-7F7C-B97F09B78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99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FCD449-DEB1-82B6-E574-86E428615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5507E-979E-FC3D-3A2C-8EB08AABB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64E98-06F0-AC3D-5DE1-08D8C30FC9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D0A604-1ED5-48C7-9F9F-6E91E4723FCA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618BD-657E-7DAC-87CF-93BAE9D67A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99EB6-8DB1-CA41-FC1B-49D87C7B7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4C0F45-7451-4447-A761-AEBC3938C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460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D6E340-2EA1-C914-C579-A64DC1B1E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367" y="643466"/>
            <a:ext cx="1056126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18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A27E33-2526-903E-BB03-9C79C1139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53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623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16DA77-98DC-D2A4-AB40-4C64F796B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027" y="457200"/>
            <a:ext cx="1095594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061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E828A8-B956-BC75-E90F-5AAB80BE1A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53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72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4FC444-A242-EF86-D996-89E3EEE64B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094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00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A5C50A-7829-70DC-4A5E-16D66C2AD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06" r="1998" b="1"/>
          <a:stretch/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26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D6DDB3-EF28-42B4-44C3-C654EA4C0A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98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78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64C51A-E6F9-DAA5-D629-EC32652276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204" y="643466"/>
            <a:ext cx="1071359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898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838F96-064E-576B-C218-1BE881B34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42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930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88B1E3-FD1D-0573-E4FC-8541A4735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907204"/>
            <a:ext cx="10905066" cy="504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48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0777FC-665F-E24A-D511-1068A08DC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315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50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68718E-0F3D-C540-807C-89103E933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42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1536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B36A67-D5DA-D231-4FFE-848727851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265" y="643466"/>
            <a:ext cx="1017547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9240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7634AC-DF01-5F7A-AD2E-7177A19C9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42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9058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B2B030-4738-4359-9E46-144B7C8BF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17" y="8300"/>
            <a:ext cx="12193117" cy="68497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196F49-E48F-FC42-F0B3-DC80F85884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2" r="6164" b="1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4723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FF7FA2-5146-B368-3940-B340209E79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611" y="643466"/>
            <a:ext cx="1036477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8614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E78641-DE40-7D4F-1DA5-A954B0B2A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016254"/>
            <a:ext cx="10905066" cy="482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81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182C109-9E4C-3C96-8794-9411573CB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622"/>
            <a:ext cx="12192000" cy="6894986"/>
            <a:chOff x="0" y="-7622"/>
            <a:chExt cx="12192000" cy="68949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C864660-C52B-BC40-9AE0-D900B4B67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-7621"/>
              <a:ext cx="12192000" cy="6887364"/>
            </a:xfrm>
            <a:prstGeom prst="rect">
              <a:avLst/>
            </a:prstGeom>
            <a:gradFill>
              <a:gsLst>
                <a:gs pos="8000">
                  <a:schemeClr val="accent5"/>
                </a:gs>
                <a:gs pos="100000">
                  <a:schemeClr val="accent2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FD81F2E-754B-ACB7-ECD1-E1DADAD079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9" y="0"/>
              <a:ext cx="8216919" cy="688736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79000"/>
                  </a:schemeClr>
                </a:gs>
                <a:gs pos="40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19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B2A2591-0296-4CF4-E75F-51D7CB8EC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39978" y="-7622"/>
              <a:ext cx="8451623" cy="6887367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  <a:alpha val="67000"/>
                  </a:schemeClr>
                </a:gs>
                <a:gs pos="60000">
                  <a:schemeClr val="accent5">
                    <a:alpha val="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78A07A2-FD92-5AD1-01EE-9D7AEAB887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127281" y="7060"/>
              <a:ext cx="3064320" cy="68726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8000"/>
                  </a:schemeClr>
                </a:gs>
                <a:gs pos="41000">
                  <a:schemeClr val="accent2">
                    <a:alpha val="0"/>
                  </a:schemeClr>
                </a:gs>
              </a:gsLst>
              <a:lin ang="1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C59AEB-664B-0389-217C-1ACDCC24A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58" r="-1" b="1518"/>
          <a:stretch/>
        </p:blipFill>
        <p:spPr>
          <a:xfrm>
            <a:off x="567526" y="559901"/>
            <a:ext cx="11056947" cy="573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910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9E1247-B1D9-1BBC-5CA7-FC40E19893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611" y="643466"/>
            <a:ext cx="1036477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5504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0E1C30-7B06-9478-748B-71AAC0EAC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9395" y="643466"/>
            <a:ext cx="1041320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8340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A33537-78A4-B58D-E7F9-1E1DC12486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611" y="643466"/>
            <a:ext cx="1036477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328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DF65D8-530C-7614-5F15-D6989B3AF2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611" y="643466"/>
            <a:ext cx="1036477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206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39F0F0-7215-5DA2-6CAC-E03164A196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43628"/>
            <a:ext cx="10905066" cy="537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9788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41F874-A5C2-EB0D-16FD-2046BBF7C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61840"/>
            <a:ext cx="10905066" cy="553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7103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9FBFDB-7CB5-359E-DA38-C86BB7D11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4756" y="643466"/>
            <a:ext cx="944248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2663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1493F9-7F91-EBAE-F38A-BE84C12154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25416"/>
            <a:ext cx="10905066" cy="520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820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87461C-EDE3-529E-D9F5-D6CCB5F8ED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1995" y="643466"/>
            <a:ext cx="880801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4138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53E22-AC8F-5137-7287-87C2D0300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0223" y="643466"/>
            <a:ext cx="1061155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361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EDCFA8-9034-6F35-E4C1-C287E973B5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4018" y="643466"/>
            <a:ext cx="8603963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70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E493E3-D758-D534-151B-757A725E4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70889"/>
            <a:ext cx="10905066" cy="531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9858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75C44F-0833-FDF0-A7AE-508B3A34DB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4402" y="643466"/>
            <a:ext cx="952319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7491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48C44F-9DEE-D627-BF15-D1E074943B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02734"/>
            <a:ext cx="10905066" cy="545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841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009F3D-E5BD-D8E7-5933-E46CFCEA7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4402" y="643466"/>
            <a:ext cx="952319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354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B108EC-704A-1096-8257-371BE20E63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53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77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96B185-798B-399B-1C06-CCAFE649B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9395" y="643466"/>
            <a:ext cx="1041320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685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9957F3-4E13-F575-CE89-0D7D6335B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093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56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A741B7-345A-97D0-713C-0DCBF98700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094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971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3DFDCE-E8DF-1EC4-75B5-3509809C2D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648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58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D7ECBD-1106-10BF-AF0E-7A86C9991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20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65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Widescreen</PresentationFormat>
  <Paragraphs>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Cotiviti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KC, Surendra</dc:creator>
  <cp:lastModifiedBy>KC, Surendra</cp:lastModifiedBy>
  <cp:revision>1</cp:revision>
  <dcterms:created xsi:type="dcterms:W3CDTF">2024-01-26T11:40:20Z</dcterms:created>
  <dcterms:modified xsi:type="dcterms:W3CDTF">2024-01-26T12:00:26Z</dcterms:modified>
</cp:coreProperties>
</file>

<file path=docProps/thumbnail.jpeg>
</file>